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75" r:id="rId4"/>
    <p:sldId id="276" r:id="rId5"/>
    <p:sldId id="264" r:id="rId6"/>
    <p:sldId id="266" r:id="rId7"/>
    <p:sldId id="278" r:id="rId8"/>
    <p:sldId id="277" r:id="rId9"/>
    <p:sldId id="279" r:id="rId10"/>
    <p:sldId id="27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1599" autoAdjust="0"/>
    <p:restoredTop sz="75488" autoAdjust="0"/>
  </p:normalViewPr>
  <p:slideViewPr>
    <p:cSldViewPr>
      <p:cViewPr>
        <p:scale>
          <a:sx n="60" d="100"/>
          <a:sy n="60" d="100"/>
        </p:scale>
        <p:origin x="-1422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817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gif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D3D0C5-03B9-40C9-BA0D-5C632AC2F1D2}" type="datetimeFigureOut">
              <a:rPr lang="en-US" smtClean="0"/>
              <a:t>11/18/2011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B9BD5-67C3-409B-B1F1-CF66E2F5BB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93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B9BD5-67C3-409B-B1F1-CF66E2F5BBF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789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B9BD5-67C3-409B-B1F1-CF66E2F5BBF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677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I’m a big fan of</a:t>
            </a:r>
            <a:r>
              <a:rPr lang="en-US" baseline="0" dirty="0" smtClean="0"/>
              <a:t> alternate titles in presentations and screencasts, so here’s another.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B9BD5-67C3-409B-B1F1-CF66E2F5BBF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220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you’re watching this screencast, chances are you already know about or</a:t>
            </a:r>
            <a:r>
              <a:rPr lang="en-US" baseline="0" dirty="0" smtClean="0"/>
              <a:t> use Ruby, and you know how fun it is to use. Perhaps you’ve also heard about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, a developer-focused cloud application platform that’s second-to-none. Together, Ruby and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 make for an awesome development and deployment experience.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B9BD5-67C3-409B-B1F1-CF66E2F5BBF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62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My first experience with </a:t>
            </a:r>
            <a:r>
              <a:rPr lang="en-US" dirty="0" err="1" smtClean="0"/>
              <a:t>Heroku</a:t>
            </a:r>
            <a:r>
              <a:rPr lang="en-US" dirty="0" smtClean="0"/>
              <a:t> was through a rails tutorial book. In the first chapter of this book, the author introduced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. Mere minutes after creating a basic Rails application, I was deploying that app to the Cloud with a single command. And it just worked.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Heroku</a:t>
            </a:r>
            <a:r>
              <a:rPr lang="en-US" baseline="0" dirty="0" smtClean="0"/>
              <a:t> is a polyglot platform, so there’s more to using the platform than just Ruby.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 also supports Node,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, Java and several other languages.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B9BD5-67C3-409B-B1F1-CF66E2F5BBF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728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I’m a Windows User,</a:t>
            </a:r>
            <a:r>
              <a:rPr lang="en-US" baseline="0" dirty="0" smtClean="0"/>
              <a:t> and using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 and Ruby on Windows isn’t quite a straightforward as using it on a Mac or Linux. If you follow any of the online tutorials, it can be quite jarring to hit a snag as you’re trucking along.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B9BD5-67C3-409B-B1F1-CF66E2F5BB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976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I suppose</a:t>
            </a:r>
            <a:r>
              <a:rPr lang="en-US" baseline="0" dirty="0" smtClean="0"/>
              <a:t> it would be easy to say that Windows </a:t>
            </a:r>
            <a:r>
              <a:rPr lang="en-US" baseline="0" dirty="0" err="1" smtClean="0"/>
              <a:t>devs</a:t>
            </a:r>
            <a:r>
              <a:rPr lang="en-US" baseline="0" dirty="0" smtClean="0"/>
              <a:t> need to just buy a Mac, but that’s not an option for every dev. Some don’t want to buy a Mac, others cannot for one reason or another.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good news is that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 cares about making the Windows experience better, and if you know where to look, you can get from zero to running a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 app on Windows in mere minutes.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B9BD5-67C3-409B-B1F1-CF66E2F5BBF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5973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Of course, getting</a:t>
            </a:r>
            <a:r>
              <a:rPr lang="en-US" baseline="0" dirty="0" smtClean="0"/>
              <a:t> up and running with Ruby and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 can be worlds easier if you just follow a few simple steps. The first is to install the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Toolbelt</a:t>
            </a:r>
            <a:r>
              <a:rPr lang="en-US" baseline="0" dirty="0" smtClean="0"/>
              <a:t> for Windows, which gives you the Windows-specific tools you need to get going. Next, you should upgrade your console from cmd.exe to something snappier. I’d also suggest getting a good Ruby-friendly text editor like e or Vim. Finally, take 15 minutes to learn </a:t>
            </a:r>
            <a:r>
              <a:rPr lang="en-US" baseline="0" dirty="0" err="1" smtClean="0"/>
              <a:t>Git</a:t>
            </a:r>
            <a:r>
              <a:rPr lang="en-US" baseline="0" dirty="0" smtClean="0"/>
              <a:t> Bash, and learn to love the command line. It will make your Ruby and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 experience so much better.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B9BD5-67C3-409B-B1F1-CF66E2F5BBF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367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I’ll cover each of these items as I walk through going from zero to running on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 in just a few minutes. Let’s take a look now.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B9BD5-67C3-409B-B1F1-CF66E2F5BBF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486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hope this</a:t>
            </a:r>
            <a:r>
              <a:rPr lang="en-US" baseline="0" dirty="0" smtClean="0"/>
              <a:t> screencast has been helpful. For more information about the steps I’ve taken, I’ve put a Delicious link stack together at the link here. You can also find the same project I created and deployed to </a:t>
            </a:r>
            <a:r>
              <a:rPr lang="en-US" baseline="0" dirty="0" err="1" smtClean="0"/>
              <a:t>Heroku</a:t>
            </a:r>
            <a:r>
              <a:rPr lang="en-US" baseline="0" dirty="0" smtClean="0"/>
              <a:t> for this screencast, so if you’re having any issues getting running, feel free to clone that repo and compare to what you have.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B9BD5-67C3-409B-B1F1-CF66E2F5BB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22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DistrictThin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BEE217DF-48D6-42F3-9D0A-AE5D7204F8D6}" type="datetimeFigureOut">
              <a:rPr lang="en-US" smtClean="0"/>
              <a:pPr/>
              <a:t>11/18/2011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D1DD3D2D-3457-4AE7-8067-8EDDEBEFF2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67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BEE217DF-48D6-42F3-9D0A-AE5D7204F8D6}" type="datetimeFigureOut">
              <a:rPr lang="en-US" smtClean="0"/>
              <a:pPr/>
              <a:t>11/18/2011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D1DD3D2D-3457-4AE7-8067-8EDDEBEFF2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820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latin typeface="DistrictThin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BEE217DF-48D6-42F3-9D0A-AE5D7204F8D6}" type="datetimeFigureOut">
              <a:rPr lang="en-US" smtClean="0"/>
              <a:pPr/>
              <a:t>11/18/2011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D1DD3D2D-3457-4AE7-8067-8EDDEBEFF2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97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BEE217DF-48D6-42F3-9D0A-AE5D7204F8D6}" type="datetimeFigureOut">
              <a:rPr lang="en-US" smtClean="0"/>
              <a:pPr/>
              <a:t>11/18/2011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D1DD3D2D-3457-4AE7-8067-8EDDEBEFF2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14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DistrictThin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DistrictThin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BEE217DF-48D6-42F3-9D0A-AE5D7204F8D6}" type="datetimeFigureOut">
              <a:rPr lang="en-US" smtClean="0"/>
              <a:pPr/>
              <a:t>11/18/2011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D1DD3D2D-3457-4AE7-8067-8EDDEBEFF2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3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  <a:lvl2pPr>
              <a:defRPr sz="24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2pPr>
            <a:lvl3pPr>
              <a:defRPr sz="20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3pPr>
            <a:lvl4pPr>
              <a:defRPr sz="18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4pPr>
            <a:lvl5pPr>
              <a:defRPr sz="18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  <a:lvl2pPr>
              <a:defRPr sz="24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2pPr>
            <a:lvl3pPr>
              <a:defRPr sz="20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3pPr>
            <a:lvl4pPr>
              <a:defRPr sz="18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4pPr>
            <a:lvl5pPr>
              <a:defRPr sz="18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BEE217DF-48D6-42F3-9D0A-AE5D7204F8D6}" type="datetimeFigureOut">
              <a:rPr lang="en-US" smtClean="0"/>
              <a:pPr/>
              <a:t>11/18/2011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D1DD3D2D-3457-4AE7-8067-8EDDEBEFF2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7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  <a:lvl2pPr>
              <a:defRPr sz="20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2pPr>
            <a:lvl3pPr>
              <a:defRPr sz="18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3pPr>
            <a:lvl4pPr>
              <a:defRPr sz="16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4pPr>
            <a:lvl5pPr>
              <a:defRPr sz="16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  <a:lvl2pPr>
              <a:defRPr sz="20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2pPr>
            <a:lvl3pPr>
              <a:defRPr sz="18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3pPr>
            <a:lvl4pPr>
              <a:defRPr sz="16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4pPr>
            <a:lvl5pPr>
              <a:defRPr sz="16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BEE217DF-48D6-42F3-9D0A-AE5D7204F8D6}" type="datetimeFigureOut">
              <a:rPr lang="en-US" smtClean="0"/>
              <a:pPr/>
              <a:t>11/18/2011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D1DD3D2D-3457-4AE7-8067-8EDDEBEFF2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392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BEE217DF-48D6-42F3-9D0A-AE5D7204F8D6}" type="datetimeFigureOut">
              <a:rPr lang="en-US" smtClean="0"/>
              <a:pPr/>
              <a:t>11/18/2011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istrictThin" pitchFamily="2" charset="0"/>
              </a:defRPr>
            </a:lvl1pPr>
          </a:lstStyle>
          <a:p>
            <a:fld id="{D1DD3D2D-3457-4AE7-8067-8EDDEBEFF2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52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217DF-48D6-42F3-9D0A-AE5D7204F8D6}" type="datetimeFigureOut">
              <a:rPr lang="en-US" smtClean="0"/>
              <a:t>11/18/2011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D3D2D-3457-4AE7-8067-8EDDEBEF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9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  <a:lvl2pPr>
              <a:defRPr sz="28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2pPr>
            <a:lvl3pPr>
              <a:defRPr sz="24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3pPr>
            <a:lvl4pPr>
              <a:defRPr sz="20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4pPr>
            <a:lvl5pPr>
              <a:defRPr sz="20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</a:lstStyle>
          <a:p>
            <a:fld id="{BEE217DF-48D6-42F3-9D0A-AE5D7204F8D6}" type="datetimeFigureOut">
              <a:rPr lang="en-US" smtClean="0"/>
              <a:pPr/>
              <a:t>11/18/2011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DistrictThin" pitchFamily="2" charset="0"/>
              </a:defRPr>
            </a:lvl1pPr>
          </a:lstStyle>
          <a:p>
            <a:fld id="{D1DD3D2D-3457-4AE7-8067-8EDDEBEFF2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959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217DF-48D6-42F3-9D0A-AE5D7204F8D6}" type="datetimeFigureOut">
              <a:rPr lang="en-US" smtClean="0"/>
              <a:t>11/18/2011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D3D2D-3457-4AE7-8067-8EDDEBEF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47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E217DF-48D6-42F3-9D0A-AE5D7204F8D6}" type="datetimeFigureOut">
              <a:rPr lang="en-US" smtClean="0"/>
              <a:t>11/18/2011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D3D2D-3457-4AE7-8067-8EDDEBEFF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954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>
              <a:lumMod val="95000"/>
            </a:schemeClr>
          </a:solidFill>
          <a:latin typeface="Urban Sketch" pitchFamily="2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dirty="0" err="1" smtClean="0">
                <a:cs typeface="Gautami" pitchFamily="34" charset="0"/>
              </a:rPr>
              <a:t>Heroku</a:t>
            </a:r>
            <a:r>
              <a:rPr lang="en-US" dirty="0" smtClean="0">
                <a:cs typeface="Gautami" pitchFamily="34" charset="0"/>
              </a:rPr>
              <a:t> Eye for the Windows Guy</a:t>
            </a:r>
            <a:endParaRPr lang="en-US" dirty="0">
              <a:cs typeface="Gautam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DistrictThin" pitchFamily="2" charset="0"/>
              </a:rPr>
              <a:t>Brandon Satrom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DistrictThin" pitchFamily="2" charset="0"/>
              </a:rPr>
              <a:t>@BrandonSatrom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DistrictThin" pitchFamily="2" charset="0"/>
              </a:rPr>
              <a:t>UserInExperience.com</a:t>
            </a:r>
          </a:p>
        </p:txBody>
      </p:sp>
    </p:spTree>
    <p:extLst>
      <p:ext uri="{BB962C8B-B14F-4D97-AF65-F5344CB8AC3E}">
        <p14:creationId xmlns:p14="http://schemas.microsoft.com/office/powerpoint/2010/main" val="4015694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Thank You, and Happy </a:t>
            </a:r>
            <a:r>
              <a:rPr lang="en-US" sz="4000" dirty="0" err="1" smtClean="0"/>
              <a:t>Heroku-ing</a:t>
            </a:r>
            <a:endParaRPr lang="en-US" sz="4000" dirty="0"/>
          </a:p>
        </p:txBody>
      </p:sp>
      <p:sp>
        <p:nvSpPr>
          <p:cNvPr id="4" name="Text Placeholder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@BrandonSatrom</a:t>
            </a:r>
          </a:p>
          <a:p>
            <a:r>
              <a:rPr lang="en-US" dirty="0" smtClean="0"/>
              <a:t>github.com/</a:t>
            </a:r>
            <a:r>
              <a:rPr lang="en-US" dirty="0" err="1" smtClean="0"/>
              <a:t>bsatrom</a:t>
            </a:r>
            <a:endParaRPr lang="en-US" dirty="0" smtClean="0"/>
          </a:p>
          <a:p>
            <a:r>
              <a:rPr lang="en-US" dirty="0" smtClean="0"/>
              <a:t>UserInExperience.com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29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Or…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4</a:t>
            </a:r>
            <a:r>
              <a:rPr lang="en-US" sz="3600" dirty="0" smtClean="0">
                <a:solidFill>
                  <a:schemeClr val="bg1"/>
                </a:solidFill>
              </a:rPr>
              <a:t> Tips for Super-Charging </a:t>
            </a:r>
            <a:r>
              <a:rPr lang="en-US" sz="3600" dirty="0" err="1" smtClean="0">
                <a:solidFill>
                  <a:schemeClr val="bg1"/>
                </a:solidFill>
              </a:rPr>
              <a:t>Heroku</a:t>
            </a:r>
            <a:r>
              <a:rPr lang="en-US" sz="3600" dirty="0" smtClean="0">
                <a:solidFill>
                  <a:schemeClr val="bg1"/>
                </a:solidFill>
              </a:rPr>
              <a:t> and Ruby on Windows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6768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logos.heroku.com/images/heroku-logo-light-234x6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704" y="3036966"/>
            <a:ext cx="3566154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webdesignergeeks.com/wp-content/uploads/2011/08/ruby-logo-51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757" y="2735450"/>
            <a:ext cx="1321824" cy="1517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676400" y="3036966"/>
            <a:ext cx="6385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DistrictThin" pitchFamily="2" charset="0"/>
              </a:rPr>
              <a:t>+</a:t>
            </a:r>
          </a:p>
        </p:txBody>
      </p:sp>
      <p:sp>
        <p:nvSpPr>
          <p:cNvPr id="5" name="Rectangle 4"/>
          <p:cNvSpPr/>
          <p:nvPr/>
        </p:nvSpPr>
        <p:spPr>
          <a:xfrm>
            <a:off x="5334000" y="3175465"/>
            <a:ext cx="34710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DistrictThin" pitchFamily="2" charset="0"/>
              </a:rPr>
              <a:t>= Crazy Delicious</a:t>
            </a:r>
          </a:p>
        </p:txBody>
      </p:sp>
    </p:spTree>
    <p:extLst>
      <p:ext uri="{BB962C8B-B14F-4D97-AF65-F5344CB8AC3E}">
        <p14:creationId xmlns:p14="http://schemas.microsoft.com/office/powerpoint/2010/main" val="112178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2743200"/>
            <a:ext cx="4953000" cy="1470025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“</a:t>
            </a:r>
            <a:r>
              <a:rPr lang="en-US" sz="3600" dirty="0" err="1"/>
              <a:t>g</a:t>
            </a:r>
            <a:r>
              <a:rPr lang="en-US" sz="3600" cap="none" dirty="0" err="1" smtClean="0"/>
              <a:t>it</a:t>
            </a:r>
            <a:r>
              <a:rPr lang="en-US" sz="3600" cap="none" dirty="0" smtClean="0"/>
              <a:t> push </a:t>
            </a:r>
            <a:r>
              <a:rPr lang="en-US" sz="3600" cap="none" dirty="0" err="1" smtClean="0"/>
              <a:t>heroku</a:t>
            </a:r>
            <a:r>
              <a:rPr lang="en-US" sz="3600" cap="none" smtClean="0"/>
              <a:t> master</a:t>
            </a:r>
            <a:r>
              <a:rPr lang="en-US" sz="3600" cap="none" dirty="0" smtClean="0"/>
              <a:t>”</a:t>
            </a:r>
            <a:endParaRPr lang="en-US" sz="3600" cap="none" dirty="0"/>
          </a:p>
        </p:txBody>
      </p:sp>
      <p:pic>
        <p:nvPicPr>
          <p:cNvPr id="1026" name="Picture 2" descr="At First I Was Like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457200"/>
            <a:ext cx="3043830" cy="556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314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</a:t>
            </a:r>
            <a:r>
              <a:rPr lang="en-US" dirty="0" err="1" smtClean="0"/>
              <a:t>Heroku</a:t>
            </a:r>
            <a:r>
              <a:rPr lang="en-US" dirty="0" smtClean="0"/>
              <a:t> and Ruby on Windows Has a Few Pitfalls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734" y="1752600"/>
            <a:ext cx="7044266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17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</a:t>
            </a:r>
            <a:r>
              <a:rPr lang="en-US" dirty="0" err="1" smtClean="0"/>
              <a:t>Devs</a:t>
            </a:r>
            <a:r>
              <a:rPr lang="en-US" dirty="0" smtClean="0"/>
              <a:t> are People, Too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018" y="1600200"/>
            <a:ext cx="4525963" cy="4525963"/>
          </a:xfrm>
        </p:spPr>
      </p:pic>
      <p:sp>
        <p:nvSpPr>
          <p:cNvPr id="8" name="Oval Callout 7"/>
          <p:cNvSpPr/>
          <p:nvPr/>
        </p:nvSpPr>
        <p:spPr>
          <a:xfrm>
            <a:off x="152400" y="1545771"/>
            <a:ext cx="4152900" cy="1578429"/>
          </a:xfrm>
          <a:prstGeom prst="wedgeEllipseCallout">
            <a:avLst>
              <a:gd name="adj1" fmla="val 40861"/>
              <a:gd name="adj2" fmla="val 174345"/>
            </a:avLst>
          </a:prstGeom>
          <a:gradFill>
            <a:gsLst>
              <a:gs pos="0">
                <a:schemeClr val="dk1">
                  <a:tint val="50000"/>
                  <a:satMod val="300000"/>
                </a:schemeClr>
              </a:gs>
              <a:gs pos="35000">
                <a:schemeClr val="dk1">
                  <a:tint val="37000"/>
                  <a:satMod val="300000"/>
                  <a:alpha val="45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latin typeface="DistrictThin" pitchFamily="2" charset="0"/>
              </a:rPr>
              <a:t>Just Suck it up and Buy a Mac!</a:t>
            </a:r>
            <a:endParaRPr lang="en-US" sz="2800" b="1" dirty="0">
              <a:latin typeface="DistrictThin" pitchFamily="2" charset="0"/>
            </a:endParaRPr>
          </a:p>
        </p:txBody>
      </p:sp>
      <p:pic>
        <p:nvPicPr>
          <p:cNvPr id="1026" name="Picture 2" descr="https://encrypted-tbn0.google.com/images?q=tbn:ANd9GcRuuzUNC1EpFZVz0z4kT3MjdSThL-EgTlQyu34U7rl3GEUmuVIw2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68096">
            <a:off x="4999421" y="3306379"/>
            <a:ext cx="914400" cy="91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982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 Tips to Make it Better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Heroku</a:t>
            </a:r>
            <a:r>
              <a:rPr lang="en-US" dirty="0" smtClean="0"/>
              <a:t> </a:t>
            </a:r>
            <a:r>
              <a:rPr lang="en-US" dirty="0" err="1" smtClean="0"/>
              <a:t>Toolbelt</a:t>
            </a:r>
            <a:r>
              <a:rPr lang="en-US" dirty="0" smtClean="0"/>
              <a:t> is your Co-Pilot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Upgrade Your Console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A Great Text Editor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Git</a:t>
            </a:r>
            <a:r>
              <a:rPr lang="en-US" dirty="0"/>
              <a:t> Bash FTW!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636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 and Running in Minutes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Time!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48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http://bit.ly/heroku_windows</a:t>
            </a:r>
          </a:p>
        </p:txBody>
      </p:sp>
    </p:spTree>
    <p:extLst>
      <p:ext uri="{BB962C8B-B14F-4D97-AF65-F5344CB8AC3E}">
        <p14:creationId xmlns:p14="http://schemas.microsoft.com/office/powerpoint/2010/main" val="350269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8674</TotalTime>
  <Words>597</Words>
  <Application>Microsoft Office PowerPoint</Application>
  <PresentationFormat>On-screen Show (4:3)</PresentationFormat>
  <Paragraphs>47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Heroku Eye for the Windows Guy</vt:lpstr>
      <vt:lpstr>Or…</vt:lpstr>
      <vt:lpstr>PowerPoint Presentation</vt:lpstr>
      <vt:lpstr>“git push heroku master”</vt:lpstr>
      <vt:lpstr>Using Heroku and Ruby on Windows Has a Few Pitfalls</vt:lpstr>
      <vt:lpstr>Windows Devs are People, Too</vt:lpstr>
      <vt:lpstr>4 Tips to Make it Better</vt:lpstr>
      <vt:lpstr>Up and Running in Minutes</vt:lpstr>
      <vt:lpstr>Resources</vt:lpstr>
      <vt:lpstr>Thank You, and Happy Heroku-ing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Brandon Satrom</dc:creator>
  <cp:lastModifiedBy>Brandon Satrom</cp:lastModifiedBy>
  <cp:revision>181</cp:revision>
  <dcterms:created xsi:type="dcterms:W3CDTF">2011-10-20T19:45:11Z</dcterms:created>
  <dcterms:modified xsi:type="dcterms:W3CDTF">2011-11-18T23:18:22Z</dcterms:modified>
</cp:coreProperties>
</file>

<file path=docProps/thumbnail.jpeg>
</file>